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7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rafik 48">
            <a:extLst>
              <a:ext uri="{FF2B5EF4-FFF2-40B4-BE49-F238E27FC236}">
                <a16:creationId xmlns:a16="http://schemas.microsoft.com/office/drawing/2014/main" id="{7C6D4229-24B0-ECEA-C1B2-B248DD818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434" y="810196"/>
            <a:ext cx="1620000" cy="1106835"/>
          </a:xfrm>
          <a:prstGeom prst="rect">
            <a:avLst/>
          </a:prstGeom>
        </p:spPr>
      </p:pic>
      <p:sp>
        <p:nvSpPr>
          <p:cNvPr id="3" name="object 1"/>
          <p:cNvSpPr/>
          <p:nvPr/>
        </p:nvSpPr>
        <p:spPr>
          <a:xfrm>
            <a:off x="719999" y="10017968"/>
            <a:ext cx="6300564" cy="12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719999" y="755984"/>
            <a:ext cx="6300564" cy="12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40554" y="888329"/>
            <a:ext cx="3413026" cy="2509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sz="1500" b="1" dirty="0">
                <a:solidFill>
                  <a:srgbClr val="000000"/>
                </a:solidFill>
                <a:latin typeface="Arial"/>
                <a:cs typeface="Arial"/>
              </a:rPr>
              <a:t>Landesliga Nord Luftpistole 2024/25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56518" y="1151420"/>
            <a:ext cx="3379645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Arial"/>
                <a:cs typeface="Arial"/>
              </a:rPr>
              <a:t>Ergebnisliste des Wettkampfes vom 10.11.2024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19999" y="1379828"/>
            <a:ext cx="4907877" cy="2747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8"/>
              </a:lnSpc>
              <a:spcBef>
                <a:spcPts val="0"/>
              </a:spcBef>
              <a:spcAft>
                <a:spcPts val="0"/>
              </a:spcAft>
            </a:pPr>
            <a:r>
              <a:rPr sz="800" i="1" dirty="0">
                <a:solidFill>
                  <a:srgbClr val="000000"/>
                </a:solidFill>
                <a:latin typeface="Arial"/>
                <a:cs typeface="Arial"/>
              </a:rPr>
              <a:t>Ligaleiter:</a:t>
            </a:r>
          </a:p>
          <a:p>
            <a:pPr marL="0" marR="0">
              <a:lnSpc>
                <a:spcPts val="898"/>
              </a:lnSpc>
              <a:spcBef>
                <a:spcPts val="66"/>
              </a:spcBef>
              <a:spcAft>
                <a:spcPts val="0"/>
              </a:spcAft>
            </a:pPr>
            <a:r>
              <a:rPr sz="800" i="1" dirty="0">
                <a:solidFill>
                  <a:srgbClr val="000000"/>
                </a:solidFill>
                <a:latin typeface="Arial"/>
                <a:cs typeface="Arial"/>
              </a:rPr>
              <a:t>Kraus, Ludwig Friedrich-Ebert-Str. 14 97999 Igersheim Tel.: O7931-424OO Fax: - BSPLKraus(at)aol.com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47431" y="1864717"/>
            <a:ext cx="892599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Gastgeber: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827432" y="1864717"/>
            <a:ext cx="1274180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SV Hattenhofen 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47431" y="2213632"/>
            <a:ext cx="1031245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SSV Weiler I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SV Brainkofen 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547432" y="2213632"/>
            <a:ext cx="187543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727431" y="2213632"/>
            <a:ext cx="1263231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SV Hattenhofen I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SV Eckartshausen 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887432" y="2213632"/>
            <a:ext cx="222748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103431" y="2213632"/>
            <a:ext cx="187543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283432" y="2213632"/>
            <a:ext cx="222748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679432" y="2213632"/>
            <a:ext cx="222748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895431" y="2213632"/>
            <a:ext cx="187543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075432" y="2213632"/>
            <a:ext cx="222748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47431" y="2808377"/>
            <a:ext cx="892599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Gastgeber: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827432" y="2808377"/>
            <a:ext cx="2138843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SSV Stuttgart-Untertürkheim I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47431" y="3157293"/>
            <a:ext cx="1164694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SGi Öhringen I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SV Hirschlanden I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547432" y="3157293"/>
            <a:ext cx="187543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727431" y="3157293"/>
            <a:ext cx="1825488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SSV Stuttgart-Untertürkheim I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SV Bondorf I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887432" y="3157293"/>
            <a:ext cx="222748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5103431" y="3157293"/>
            <a:ext cx="187543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5283432" y="3157293"/>
            <a:ext cx="222748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5679432" y="3157293"/>
            <a:ext cx="222748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5895431" y="3157293"/>
            <a:ext cx="187543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6075432" y="3157293"/>
            <a:ext cx="222748" cy="33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747431" y="4207409"/>
            <a:ext cx="2279496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Tabelle nach dem 3.</a:t>
            </a:r>
            <a:r>
              <a:rPr sz="1100" b="1" spc="30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Wettkampf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747431" y="4556325"/>
            <a:ext cx="697980" cy="17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Nr.Verein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087432" y="4556325"/>
            <a:ext cx="827168" cy="17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Kreis/Bezirk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887432" y="4556325"/>
            <a:ext cx="665723" cy="17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E.Punkte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5679432" y="4556325"/>
            <a:ext cx="686721" cy="17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M.Punkte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747431" y="4859906"/>
            <a:ext cx="1168996" cy="17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1000" spc="5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SGi Öhringen I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087432" y="4859906"/>
            <a:ext cx="342138" cy="9383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HL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HL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MS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887432" y="4859906"/>
            <a:ext cx="403542" cy="17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12</a:t>
            </a:r>
            <a:r>
              <a:rPr sz="1000" spc="3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5283432" y="4859906"/>
            <a:ext cx="293097" cy="12419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6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7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7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8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8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9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12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5679432" y="4859906"/>
            <a:ext cx="222748" cy="12419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6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5895431" y="4859906"/>
            <a:ext cx="187543" cy="12419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6075432" y="4859906"/>
            <a:ext cx="222748" cy="12419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6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747431" y="5011697"/>
            <a:ext cx="2005488" cy="9383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sz="1000" spc="5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SV Eckartshausen I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sz="1000" spc="5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SV Hirschlanden I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sz="1000" spc="5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SSV Weiler I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5</a:t>
            </a:r>
            <a:r>
              <a:rPr sz="1000" spc="5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SV Brainkofen I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6</a:t>
            </a:r>
            <a:r>
              <a:rPr sz="1000" spc="5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SSV Stuttgart-Untertürkheim I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7</a:t>
            </a:r>
            <a:r>
              <a:rPr sz="1000" spc="5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SV Bondorf I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4887432" y="5011697"/>
            <a:ext cx="222748" cy="10901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9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8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8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7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7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6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5103431" y="5011697"/>
            <a:ext cx="187543" cy="10901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3087432" y="5770648"/>
            <a:ext cx="342138" cy="3312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MS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747431" y="5922439"/>
            <a:ext cx="1295741" cy="17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8</a:t>
            </a:r>
            <a:r>
              <a:rPr sz="1000" spc="5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SV Hattenhofen I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719999" y="10045949"/>
            <a:ext cx="1808159" cy="13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7"/>
              </a:lnSpc>
              <a:spcBef>
                <a:spcPts val="0"/>
              </a:spcBef>
              <a:spcAft>
                <a:spcPts val="0"/>
              </a:spcAft>
            </a:pPr>
            <a:r>
              <a:rPr sz="700" i="1" dirty="0">
                <a:solidFill>
                  <a:srgbClr val="000000"/>
                </a:solidFill>
                <a:latin typeface="Arial"/>
                <a:cs typeface="Arial"/>
              </a:rPr>
              <a:t>Gedruckt am 10.11.2024 um 22:19:49 Uhr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6745488" y="10045949"/>
            <a:ext cx="408527" cy="13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7"/>
              </a:lnSpc>
              <a:spcBef>
                <a:spcPts val="0"/>
              </a:spcBef>
              <a:spcAft>
                <a:spcPts val="0"/>
              </a:spcAft>
            </a:pPr>
            <a:r>
              <a:rPr sz="700" i="1" dirty="0">
                <a:solidFill>
                  <a:srgbClr val="000000"/>
                </a:solidFill>
                <a:latin typeface="Arial"/>
                <a:cs typeface="Arial"/>
              </a:rPr>
              <a:t>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rafik 53">
            <a:extLst>
              <a:ext uri="{FF2B5EF4-FFF2-40B4-BE49-F238E27FC236}">
                <a16:creationId xmlns:a16="http://schemas.microsoft.com/office/drawing/2014/main" id="{0DF8D0AC-7C33-EE48-0F74-DD7C89DB97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434" y="810196"/>
            <a:ext cx="1620000" cy="1106835"/>
          </a:xfrm>
          <a:prstGeom prst="rect">
            <a:avLst/>
          </a:prstGeom>
        </p:spPr>
      </p:pic>
      <p:sp>
        <p:nvSpPr>
          <p:cNvPr id="3" name="object 1"/>
          <p:cNvSpPr/>
          <p:nvPr/>
        </p:nvSpPr>
        <p:spPr>
          <a:xfrm>
            <a:off x="719999" y="10017968"/>
            <a:ext cx="6300564" cy="12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719999" y="717274"/>
            <a:ext cx="6300564" cy="12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40554" y="848400"/>
            <a:ext cx="3413026" cy="2509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75"/>
              </a:lnSpc>
              <a:spcBef>
                <a:spcPts val="0"/>
              </a:spcBef>
              <a:spcAft>
                <a:spcPts val="0"/>
              </a:spcAft>
            </a:pPr>
            <a:r>
              <a:rPr sz="1500" b="1" dirty="0">
                <a:solidFill>
                  <a:srgbClr val="000000"/>
                </a:solidFill>
                <a:latin typeface="Arial"/>
                <a:cs typeface="Arial"/>
              </a:rPr>
              <a:t>Landesliga Nord Luftpistole 2024/25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56518" y="1111491"/>
            <a:ext cx="3379645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Arial"/>
                <a:cs typeface="Arial"/>
              </a:rPr>
              <a:t>Ergebnisliste des Wettkampfes vom 10.11.2024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47431" y="1656538"/>
            <a:ext cx="1344565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SV Hirschlanden 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267432" y="1656538"/>
            <a:ext cx="1181475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100" b="1" spc="7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SV Bondorf I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47431" y="2005453"/>
            <a:ext cx="841421" cy="17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Seher, Gerd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497579" y="2005453"/>
            <a:ext cx="363446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360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365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360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367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358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483432" y="2005453"/>
            <a:ext cx="222748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023432" y="2005453"/>
            <a:ext cx="222748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053578" y="2005453"/>
            <a:ext cx="363446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374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356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345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342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333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499433" y="2005453"/>
            <a:ext cx="1115657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Lutz, Marian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Sautter, Marc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Erbele, Jens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Kiesenbauer, Kai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Brekalo, Dražen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47431" y="2157244"/>
            <a:ext cx="1277294" cy="634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Ankenbauer, Holger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Ortmann, Valerij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Zipperer, Hans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Reuker, Frank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47431" y="2920239"/>
            <a:ext cx="1554617" cy="5312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Mannschaftswertung</a:t>
            </a:r>
          </a:p>
          <a:p>
            <a:pPr marL="0" marR="0">
              <a:lnSpc>
                <a:spcPts val="1233"/>
              </a:lnSpc>
              <a:spcBef>
                <a:spcPts val="1466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SV Brainkofen I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087432" y="2920239"/>
            <a:ext cx="626377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sz="1100" b="1" spc="7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100" b="1" spc="7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059431" y="2920239"/>
            <a:ext cx="626377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sz="1100" b="1" spc="7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100" b="1" spc="7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267432" y="3256738"/>
            <a:ext cx="1633786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100" b="1" spc="7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SV Eckartshausen I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47431" y="3605654"/>
            <a:ext cx="1396827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Schelken, Nathalie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Leinmüller, Klaus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Kopp, Helga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Mochmann, Johannes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Leinmüller, Armin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497579" y="3605654"/>
            <a:ext cx="363446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377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348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336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346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334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483432" y="3605654"/>
            <a:ext cx="222748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023432" y="3605654"/>
            <a:ext cx="222748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5053578" y="3605654"/>
            <a:ext cx="363446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365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360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362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351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359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5499433" y="3605654"/>
            <a:ext cx="798900" cy="17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Dinkel, Dirk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5499433" y="3757444"/>
            <a:ext cx="1164462" cy="634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Stark, Gerhard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Burkert, Friedrich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Dach, Joachim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Gerullis, Jeremias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747431" y="4520439"/>
            <a:ext cx="1554617" cy="5312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Mannschaftswertung</a:t>
            </a:r>
          </a:p>
          <a:p>
            <a:pPr marL="0" marR="0">
              <a:lnSpc>
                <a:spcPts val="1233"/>
              </a:lnSpc>
              <a:spcBef>
                <a:spcPts val="1466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SGi Öhringen I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087432" y="4520439"/>
            <a:ext cx="626377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1100" b="1" spc="7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100" b="1" spc="7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059431" y="4520439"/>
            <a:ext cx="626377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  <a:r>
              <a:rPr sz="1100" b="1" spc="7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100" b="1" spc="7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267432" y="4856938"/>
            <a:ext cx="2318843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100" b="1" spc="7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SSV Stuttgart-Untertürkheim I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747431" y="5205854"/>
            <a:ext cx="756779" cy="17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Nehls, Tim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2497579" y="5205854"/>
            <a:ext cx="363446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367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356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356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350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350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483432" y="5205854"/>
            <a:ext cx="222748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4023432" y="5205854"/>
            <a:ext cx="222748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5053578" y="5205854"/>
            <a:ext cx="363446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360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350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359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345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347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5499433" y="5205854"/>
            <a:ext cx="1473862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Zipperer, Robert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Saranov, Bogdan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Miller-Schäfer, Andreas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Badulin, Konstantin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Hentschel, Klaus-Jörg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747431" y="5357644"/>
            <a:ext cx="1277166" cy="482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Skotartzak, Thomas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Zengler, Frank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Nehls, Jan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747431" y="5813016"/>
            <a:ext cx="1143717" cy="17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Jakob, Selina Joy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747431" y="6120639"/>
            <a:ext cx="1554617" cy="531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Mannschaftswertung</a:t>
            </a:r>
          </a:p>
          <a:p>
            <a:pPr marL="0" marR="0">
              <a:lnSpc>
                <a:spcPts val="1233"/>
              </a:lnSpc>
              <a:spcBef>
                <a:spcPts val="1466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SSV Weiler I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3087432" y="6120639"/>
            <a:ext cx="626377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sz="1100" b="1" spc="7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100" b="1" spc="7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4059431" y="6120639"/>
            <a:ext cx="626377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sz="1100" b="1" spc="7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100" b="1" spc="7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267432" y="6457138"/>
            <a:ext cx="1454180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100" b="1" spc="7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SV Hattenhofen I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747431" y="6806053"/>
            <a:ext cx="1206838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Hörrmann, Uwe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Kugler, Christian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Müllner, Thomas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Merkes, Alexander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Mahr, Dominik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2497579" y="6806053"/>
            <a:ext cx="363446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370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366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362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353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338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3483432" y="6806053"/>
            <a:ext cx="222748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4023432" y="6806053"/>
            <a:ext cx="222748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5053578" y="6806053"/>
            <a:ext cx="363446" cy="786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375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354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355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345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333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5499433" y="6806053"/>
            <a:ext cx="1277041" cy="634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Stein, Marion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Meyer, Iris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Schweizer, Joachim</a:t>
            </a:r>
          </a:p>
          <a:p>
            <a:pPr marL="0" marR="0">
              <a:lnSpc>
                <a:spcPts val="1112"/>
              </a:lnSpc>
              <a:spcBef>
                <a:spcPts val="82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Henle, Axel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5499433" y="7413215"/>
            <a:ext cx="848504" cy="17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Sauer, Sven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747431" y="7720838"/>
            <a:ext cx="1554617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Mannschaftswertung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3087432" y="7720838"/>
            <a:ext cx="626377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sz="1100" b="1" spc="7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100" b="1" spc="7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4059431" y="7720838"/>
            <a:ext cx="626377" cy="194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sz="1100" b="1" spc="7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100" b="1" spc="7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719999" y="10045949"/>
            <a:ext cx="1808159" cy="13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7"/>
              </a:lnSpc>
              <a:spcBef>
                <a:spcPts val="0"/>
              </a:spcBef>
              <a:spcAft>
                <a:spcPts val="0"/>
              </a:spcAft>
            </a:pPr>
            <a:r>
              <a:rPr sz="700" i="1" dirty="0">
                <a:solidFill>
                  <a:srgbClr val="000000"/>
                </a:solidFill>
                <a:latin typeface="Arial"/>
                <a:cs typeface="Arial"/>
              </a:rPr>
              <a:t>Gedruckt am 10.11.2024 um 22:19:49 Uhr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6745488" y="10045949"/>
            <a:ext cx="408527" cy="13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7"/>
              </a:lnSpc>
              <a:spcBef>
                <a:spcPts val="0"/>
              </a:spcBef>
              <a:spcAft>
                <a:spcPts val="0"/>
              </a:spcAft>
            </a:pPr>
            <a:r>
              <a:rPr sz="700" i="1" dirty="0">
                <a:solidFill>
                  <a:srgbClr val="000000"/>
                </a:solidFill>
                <a:latin typeface="Arial"/>
                <a:cs typeface="Arial"/>
              </a:rPr>
              <a:t>Seite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482</Words>
  <Application>Microsoft Office PowerPoint</Application>
  <PresentationFormat>Benutzerdefiniert</PresentationFormat>
  <Paragraphs>258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Calibri</vt:lpstr>
      <vt:lpstr>Arial</vt:lpstr>
      <vt:lpstr>Theme 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Ludwig</dc:creator>
  <cp:lastModifiedBy>Ludwig</cp:lastModifiedBy>
  <cp:revision>2</cp:revision>
  <dcterms:modified xsi:type="dcterms:W3CDTF">2024-11-10T21:40:43Z</dcterms:modified>
</cp:coreProperties>
</file>